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_rels/slide1.xml.rels" ContentType="application/vnd.openxmlformats-package.relationships+xml"/>
  <Override PartName="/ppt/presProps.xml" ContentType="application/vnd.openxmlformats-officedocument.presentationml.presProps+xml"/>
  <Override PartName="/ppt/media/image1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</p:sldIdLst>
  <p:sldSz cx="5143500" cy="91440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Slide de título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385920" y="2840400"/>
            <a:ext cx="4371480" cy="1959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914400">
              <a:lnSpc>
                <a:spcPct val="100000"/>
              </a:lnSpc>
              <a:buNone/>
            </a:pPr>
            <a:r>
              <a:rPr b="0" lang="pt-BR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Clique para editar o título mestre</a:t>
            </a:r>
            <a:endParaRPr b="0" lang="pt-BR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dt" idx="1"/>
          </p:nvPr>
        </p:nvSpPr>
        <p:spPr>
          <a:xfrm>
            <a:off x="257040" y="8475120"/>
            <a:ext cx="1199880" cy="486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pt-B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pt-B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&lt;data/hora&gt;</a:t>
            </a:r>
            <a:endParaRPr b="0" lang="pt-BR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 idx="2"/>
          </p:nvPr>
        </p:nvSpPr>
        <p:spPr>
          <a:xfrm>
            <a:off x="1757520" y="8475120"/>
            <a:ext cx="1628280" cy="486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&lt;rodapé&gt;</a:t>
            </a:r>
            <a:endParaRPr b="0" lang="pt-B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 idx="3"/>
          </p:nvPr>
        </p:nvSpPr>
        <p:spPr>
          <a:xfrm>
            <a:off x="3686040" y="8475120"/>
            <a:ext cx="1199880" cy="486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pt-B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ABA824E5-440E-4221-83A8-B1D274F202ED}" type="slidenum">
              <a:rPr b="0" lang="pt-B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&lt;número&gt;</a:t>
            </a:fld>
            <a:endParaRPr b="0" lang="pt-BR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257040" y="2139480"/>
            <a:ext cx="462888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Clique para editar o formato de texto dos tópicos</a:t>
            </a:r>
            <a:endParaRPr b="0" lang="pt-BR" sz="3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2.º nível de tópicos</a:t>
            </a:r>
            <a:endParaRPr b="0" lang="pt-BR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3.º nível de tópicos</a:t>
            </a:r>
            <a:endParaRPr b="0" lang="pt-BR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4.º nível de tópicos</a:t>
            </a:r>
            <a:endParaRPr b="0" lang="pt-BR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5.º nível de tópicos</a:t>
            </a:r>
            <a:endParaRPr b="0" lang="pt-BR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6.º nível de tópicos</a:t>
            </a:r>
            <a:endParaRPr b="0" lang="pt-BR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7.º nível de tópicos</a:t>
            </a:r>
            <a:endParaRPr b="0" lang="pt-BR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onteúdo com Legenda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257040" y="363960"/>
            <a:ext cx="1691640" cy="15490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914400">
              <a:lnSpc>
                <a:spcPct val="100000"/>
              </a:lnSpc>
              <a:buNone/>
            </a:pPr>
            <a:r>
              <a:rPr b="1" lang="pt-B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Clique para editar o título mestre</a:t>
            </a:r>
            <a:endParaRPr b="0" lang="pt-BR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2010960" y="363960"/>
            <a:ext cx="2874960" cy="78037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343080" indent="-343080" defTabSz="9144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pt-BR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Clique para editar o texto mestre</a:t>
            </a:r>
            <a:endParaRPr b="0" lang="pt-BR" sz="3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743040" indent="-285840" defTabSz="9144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b="0" lang="pt-BR" sz="2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Segundo nível</a:t>
            </a:r>
            <a:endParaRPr b="0" lang="pt-BR" sz="2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143000" indent="-228600" defTabSz="9144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Terceiro nível</a:t>
            </a:r>
            <a:endParaRPr b="0" lang="pt-BR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600200" indent="-2286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pt-B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Quarto nível</a:t>
            </a:r>
            <a:endParaRPr b="0" lang="pt-BR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057400" indent="-2286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b="0" lang="pt-B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Quinto nível</a:t>
            </a:r>
            <a:endParaRPr b="0" lang="pt-BR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 type="body"/>
          </p:nvPr>
        </p:nvSpPr>
        <p:spPr>
          <a:xfrm>
            <a:off x="257040" y="1913400"/>
            <a:ext cx="1691640" cy="6254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defTabSz="914400">
              <a:lnSpc>
                <a:spcPct val="100000"/>
              </a:lnSpc>
              <a:spcBef>
                <a:spcPts val="281"/>
              </a:spcBef>
              <a:buNone/>
              <a:tabLst>
                <a:tab algn="l" pos="0"/>
              </a:tabLst>
            </a:pPr>
            <a:r>
              <a:rPr b="0" lang="pt-BR" sz="1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Clique para editar o texto mestre</a:t>
            </a:r>
            <a:endParaRPr b="0" lang="pt-BR" sz="1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2" name="PlaceHolder 4"/>
          <p:cNvSpPr>
            <a:spLocks noGrp="1"/>
          </p:cNvSpPr>
          <p:nvPr>
            <p:ph type="dt" idx="28"/>
          </p:nvPr>
        </p:nvSpPr>
        <p:spPr>
          <a:xfrm>
            <a:off x="257040" y="8475120"/>
            <a:ext cx="1199880" cy="486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pt-B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pt-B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&lt;data/hora&gt;</a:t>
            </a:r>
            <a:endParaRPr b="0" lang="pt-BR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3" name="PlaceHolder 5"/>
          <p:cNvSpPr>
            <a:spLocks noGrp="1"/>
          </p:cNvSpPr>
          <p:nvPr>
            <p:ph type="ftr" idx="29"/>
          </p:nvPr>
        </p:nvSpPr>
        <p:spPr>
          <a:xfrm>
            <a:off x="1757520" y="8475120"/>
            <a:ext cx="1628280" cy="486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&lt;rodapé&gt;</a:t>
            </a:r>
            <a:endParaRPr b="0" lang="pt-B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4" name="PlaceHolder 6"/>
          <p:cNvSpPr>
            <a:spLocks noGrp="1"/>
          </p:cNvSpPr>
          <p:nvPr>
            <p:ph type="sldNum" idx="30"/>
          </p:nvPr>
        </p:nvSpPr>
        <p:spPr>
          <a:xfrm>
            <a:off x="3686040" y="8475120"/>
            <a:ext cx="1199880" cy="486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pt-B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3D32E5B6-8163-44F2-BA4B-F715615F2AE0}" type="slidenum">
              <a:rPr b="0" lang="pt-B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&lt;número&gt;</a:t>
            </a:fld>
            <a:endParaRPr b="0" lang="pt-BR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Imagem com Legenda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1008000" y="6400800"/>
            <a:ext cx="3085920" cy="755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914400">
              <a:lnSpc>
                <a:spcPct val="100000"/>
              </a:lnSpc>
              <a:buNone/>
            </a:pPr>
            <a:r>
              <a:rPr b="1" lang="pt-B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Clique para editar o título mestre</a:t>
            </a:r>
            <a:endParaRPr b="0" lang="pt-BR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1008000" y="817200"/>
            <a:ext cx="3085920" cy="54860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Clique para editar o formato de texto dos tópicos</a:t>
            </a:r>
            <a:endParaRPr b="0" lang="pt-BR" sz="3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2.º nível de tópicos</a:t>
            </a:r>
            <a:endParaRPr b="0" lang="pt-BR" sz="3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3.º nível de tópicos</a:t>
            </a:r>
            <a:endParaRPr b="0" lang="pt-BR" sz="3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4.º nível de tópicos</a:t>
            </a:r>
            <a:endParaRPr b="0" lang="pt-BR" sz="3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5.º nível de tópicos</a:t>
            </a:r>
            <a:endParaRPr b="0" lang="pt-BR" sz="3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6.º nível de tópicos</a:t>
            </a:r>
            <a:endParaRPr b="0" lang="pt-BR" sz="3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7.º nível de tópicos</a:t>
            </a:r>
            <a:endParaRPr b="0" lang="pt-BR" sz="3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1008000" y="7156440"/>
            <a:ext cx="3085920" cy="10728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defTabSz="914400">
              <a:lnSpc>
                <a:spcPct val="100000"/>
              </a:lnSpc>
              <a:spcBef>
                <a:spcPts val="281"/>
              </a:spcBef>
              <a:buNone/>
              <a:tabLst>
                <a:tab algn="l" pos="0"/>
              </a:tabLst>
            </a:pPr>
            <a:r>
              <a:rPr b="0" lang="pt-BR" sz="1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Clique para editar o texto mestre</a:t>
            </a:r>
            <a:endParaRPr b="0" lang="pt-BR" sz="1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dt" idx="31"/>
          </p:nvPr>
        </p:nvSpPr>
        <p:spPr>
          <a:xfrm>
            <a:off x="257040" y="8475120"/>
            <a:ext cx="1199880" cy="486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pt-B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pt-B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&lt;data/hora&gt;</a:t>
            </a:r>
            <a:endParaRPr b="0" lang="pt-BR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9" name="PlaceHolder 5"/>
          <p:cNvSpPr>
            <a:spLocks noGrp="1"/>
          </p:cNvSpPr>
          <p:nvPr>
            <p:ph type="ftr" idx="32"/>
          </p:nvPr>
        </p:nvSpPr>
        <p:spPr>
          <a:xfrm>
            <a:off x="1757520" y="8475120"/>
            <a:ext cx="1628280" cy="486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&lt;rodapé&gt;</a:t>
            </a:r>
            <a:endParaRPr b="0" lang="pt-B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0" name="PlaceHolder 6"/>
          <p:cNvSpPr>
            <a:spLocks noGrp="1"/>
          </p:cNvSpPr>
          <p:nvPr>
            <p:ph type="sldNum" idx="33"/>
          </p:nvPr>
        </p:nvSpPr>
        <p:spPr>
          <a:xfrm>
            <a:off x="3686040" y="8475120"/>
            <a:ext cx="1199880" cy="486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pt-B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E02AF203-3350-493A-9F09-821CB6EAE069}" type="slidenum">
              <a:rPr b="0" lang="pt-B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&lt;número&gt;</a:t>
            </a:fld>
            <a:endParaRPr b="0" lang="pt-BR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x" preserve="1">
  <p:cSld name="Título e texto vertical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257040" y="366120"/>
            <a:ext cx="4628880" cy="15235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914400">
              <a:lnSpc>
                <a:spcPct val="100000"/>
              </a:lnSpc>
              <a:buNone/>
            </a:pPr>
            <a:r>
              <a:rPr b="0" lang="pt-BR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Clique para editar o título mestre</a:t>
            </a:r>
            <a:endParaRPr b="0" lang="pt-BR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257040" y="2133720"/>
            <a:ext cx="4628880" cy="603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 vert="eaVert">
            <a:noAutofit/>
          </a:bodyPr>
          <a:p>
            <a:pPr marL="343080" indent="-343080" defTabSz="9144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pt-BR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Clique para editar o texto mestre</a:t>
            </a:r>
            <a:endParaRPr b="0" lang="pt-BR" sz="3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743040" indent="-285840" defTabSz="9144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b="0" lang="pt-BR" sz="2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Segundo nível</a:t>
            </a:r>
            <a:endParaRPr b="0" lang="pt-BR" sz="2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143000" indent="-228600" defTabSz="9144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Terceiro nível</a:t>
            </a:r>
            <a:endParaRPr b="0" lang="pt-BR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600200" indent="-2286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pt-B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Quarto nível</a:t>
            </a:r>
            <a:endParaRPr b="0" lang="pt-BR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057400" indent="-2286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b="0" lang="pt-B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Quinto nível</a:t>
            </a:r>
            <a:endParaRPr b="0" lang="pt-BR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" name="PlaceHolder 3"/>
          <p:cNvSpPr>
            <a:spLocks noGrp="1"/>
          </p:cNvSpPr>
          <p:nvPr>
            <p:ph type="dt" idx="4"/>
          </p:nvPr>
        </p:nvSpPr>
        <p:spPr>
          <a:xfrm>
            <a:off x="257040" y="8475120"/>
            <a:ext cx="1199880" cy="486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pt-B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pt-B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&lt;data/hora&gt;</a:t>
            </a:r>
            <a:endParaRPr b="0" lang="pt-BR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" name="PlaceHolder 4"/>
          <p:cNvSpPr>
            <a:spLocks noGrp="1"/>
          </p:cNvSpPr>
          <p:nvPr>
            <p:ph type="ftr" idx="5"/>
          </p:nvPr>
        </p:nvSpPr>
        <p:spPr>
          <a:xfrm>
            <a:off x="1757520" y="8475120"/>
            <a:ext cx="1628280" cy="486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&lt;rodapé&gt;</a:t>
            </a:r>
            <a:endParaRPr b="0" lang="pt-B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" name="PlaceHolder 5"/>
          <p:cNvSpPr>
            <a:spLocks noGrp="1"/>
          </p:cNvSpPr>
          <p:nvPr>
            <p:ph type="sldNum" idx="6"/>
          </p:nvPr>
        </p:nvSpPr>
        <p:spPr>
          <a:xfrm>
            <a:off x="3686040" y="8475120"/>
            <a:ext cx="1199880" cy="486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pt-B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69EDCF93-167F-480C-A56C-1A2CB21D0F72}" type="slidenum">
              <a:rPr b="0" lang="pt-B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&lt;número&gt;</a:t>
            </a:fld>
            <a:endParaRPr b="0" lang="pt-BR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itleAndTx" preserve="1">
  <p:cSld name="Título e texto verticais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3728880" y="366120"/>
            <a:ext cx="1157040" cy="7801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 vert="eaVert">
            <a:noAutofit/>
          </a:bodyPr>
          <a:p>
            <a:pPr indent="0" algn="ctr" defTabSz="914400">
              <a:lnSpc>
                <a:spcPct val="100000"/>
              </a:lnSpc>
              <a:buNone/>
            </a:pPr>
            <a:r>
              <a:rPr b="0" lang="pt-BR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Clique para editar o título mestre</a:t>
            </a:r>
            <a:endParaRPr b="0" lang="pt-BR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257040" y="366120"/>
            <a:ext cx="3385800" cy="7801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 vert="eaVert">
            <a:noAutofit/>
          </a:bodyPr>
          <a:p>
            <a:pPr marL="343080" indent="-343080" defTabSz="9144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pt-BR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Clique para editar o texto mestre</a:t>
            </a:r>
            <a:endParaRPr b="0" lang="pt-BR" sz="3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743040" indent="-285840" defTabSz="9144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b="0" lang="pt-BR" sz="2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Segundo nível</a:t>
            </a:r>
            <a:endParaRPr b="0" lang="pt-BR" sz="2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143000" indent="-228600" defTabSz="9144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Terceiro nível</a:t>
            </a:r>
            <a:endParaRPr b="0" lang="pt-BR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600200" indent="-2286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pt-B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Quarto nível</a:t>
            </a:r>
            <a:endParaRPr b="0" lang="pt-BR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057400" indent="-2286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b="0" lang="pt-B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Quinto nível</a:t>
            </a:r>
            <a:endParaRPr b="0" lang="pt-BR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 type="dt" idx="7"/>
          </p:nvPr>
        </p:nvSpPr>
        <p:spPr>
          <a:xfrm>
            <a:off x="257040" y="8475120"/>
            <a:ext cx="1199880" cy="486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pt-B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pt-B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&lt;data/hora&gt;</a:t>
            </a:r>
            <a:endParaRPr b="0" lang="pt-BR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" name="PlaceHolder 4"/>
          <p:cNvSpPr>
            <a:spLocks noGrp="1"/>
          </p:cNvSpPr>
          <p:nvPr>
            <p:ph type="ftr" idx="8"/>
          </p:nvPr>
        </p:nvSpPr>
        <p:spPr>
          <a:xfrm>
            <a:off x="1757520" y="8475120"/>
            <a:ext cx="1628280" cy="486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&lt;rodapé&gt;</a:t>
            </a:r>
            <a:endParaRPr b="0" lang="pt-B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4" name="PlaceHolder 5"/>
          <p:cNvSpPr>
            <a:spLocks noGrp="1"/>
          </p:cNvSpPr>
          <p:nvPr>
            <p:ph type="sldNum" idx="9"/>
          </p:nvPr>
        </p:nvSpPr>
        <p:spPr>
          <a:xfrm>
            <a:off x="3686040" y="8475120"/>
            <a:ext cx="1199880" cy="486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pt-B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E2C8BC04-6E21-4005-804F-7A62F07D0951}" type="slidenum">
              <a:rPr b="0" lang="pt-B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&lt;número&gt;</a:t>
            </a:fld>
            <a:endParaRPr b="0" lang="pt-BR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ítulo e conteúdo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257040" y="366120"/>
            <a:ext cx="4628880" cy="15235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914400">
              <a:lnSpc>
                <a:spcPct val="100000"/>
              </a:lnSpc>
              <a:buNone/>
            </a:pPr>
            <a:r>
              <a:rPr b="0" lang="pt-BR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Clique para editar o título mestre</a:t>
            </a:r>
            <a:endParaRPr b="0" lang="pt-BR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257040" y="2133720"/>
            <a:ext cx="4628880" cy="603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343080" indent="-343080" defTabSz="9144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pt-BR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Clique para editar o texto mestre</a:t>
            </a:r>
            <a:endParaRPr b="0" lang="pt-BR" sz="3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743040" indent="-285840" defTabSz="9144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b="0" lang="pt-BR" sz="2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Segundo nível</a:t>
            </a:r>
            <a:endParaRPr b="0" lang="pt-BR" sz="2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143000" indent="-228600" defTabSz="9144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Terceiro nível</a:t>
            </a:r>
            <a:endParaRPr b="0" lang="pt-BR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600200" indent="-2286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pt-B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Quarto nível</a:t>
            </a:r>
            <a:endParaRPr b="0" lang="pt-BR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057400" indent="-2286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b="0" lang="pt-B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Quinto nível</a:t>
            </a:r>
            <a:endParaRPr b="0" lang="pt-BR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dt" idx="10"/>
          </p:nvPr>
        </p:nvSpPr>
        <p:spPr>
          <a:xfrm>
            <a:off x="257040" y="8475120"/>
            <a:ext cx="1199880" cy="486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pt-B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pt-B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&lt;data/hora&gt;</a:t>
            </a:r>
            <a:endParaRPr b="0" lang="pt-BR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ftr" idx="11"/>
          </p:nvPr>
        </p:nvSpPr>
        <p:spPr>
          <a:xfrm>
            <a:off x="1757520" y="8475120"/>
            <a:ext cx="1628280" cy="486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&lt;rodapé&gt;</a:t>
            </a:r>
            <a:endParaRPr b="0" lang="pt-B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9" name="PlaceHolder 5"/>
          <p:cNvSpPr>
            <a:spLocks noGrp="1"/>
          </p:cNvSpPr>
          <p:nvPr>
            <p:ph type="sldNum" idx="12"/>
          </p:nvPr>
        </p:nvSpPr>
        <p:spPr>
          <a:xfrm>
            <a:off x="3686040" y="8475120"/>
            <a:ext cx="1199880" cy="486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pt-B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0AC449E7-7DB2-4502-881B-B7F748FA18F6}" type="slidenum">
              <a:rPr b="0" lang="pt-B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&lt;número&gt;</a:t>
            </a:fld>
            <a:endParaRPr b="0" lang="pt-BR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abeçalho da Seção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406440" y="5875920"/>
            <a:ext cx="4371480" cy="1815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defTabSz="914400">
              <a:lnSpc>
                <a:spcPct val="100000"/>
              </a:lnSpc>
              <a:buNone/>
            </a:pPr>
            <a:r>
              <a:rPr b="1" lang="pt-BR" sz="4000" strike="noStrike" u="none" cap="all">
                <a:solidFill>
                  <a:schemeClr val="dk1"/>
                </a:solidFill>
                <a:effectLst/>
                <a:uFillTx/>
                <a:latin typeface="Calibri"/>
              </a:rPr>
              <a:t>Clique para editar o título mestre</a:t>
            </a:r>
            <a:endParaRPr b="0" lang="pt-BR" sz="4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 type="body"/>
          </p:nvPr>
        </p:nvSpPr>
        <p:spPr>
          <a:xfrm>
            <a:off x="406440" y="3875760"/>
            <a:ext cx="4371480" cy="19998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91440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0" lang="pt-BR" sz="20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Clique para editar o texto mestre</a:t>
            </a:r>
            <a:endParaRPr b="0" lang="pt-BR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 type="dt" idx="13"/>
          </p:nvPr>
        </p:nvSpPr>
        <p:spPr>
          <a:xfrm>
            <a:off x="257040" y="8475120"/>
            <a:ext cx="1199880" cy="486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pt-B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pt-B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&lt;data/hora&gt;</a:t>
            </a:r>
            <a:endParaRPr b="0" lang="pt-BR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3" name="PlaceHolder 4"/>
          <p:cNvSpPr>
            <a:spLocks noGrp="1"/>
          </p:cNvSpPr>
          <p:nvPr>
            <p:ph type="ftr" idx="14"/>
          </p:nvPr>
        </p:nvSpPr>
        <p:spPr>
          <a:xfrm>
            <a:off x="1757520" y="8475120"/>
            <a:ext cx="1628280" cy="486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&lt;rodapé&gt;</a:t>
            </a:r>
            <a:endParaRPr b="0" lang="pt-B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4" name="PlaceHolder 5"/>
          <p:cNvSpPr>
            <a:spLocks noGrp="1"/>
          </p:cNvSpPr>
          <p:nvPr>
            <p:ph type="sldNum" idx="15"/>
          </p:nvPr>
        </p:nvSpPr>
        <p:spPr>
          <a:xfrm>
            <a:off x="3686040" y="8475120"/>
            <a:ext cx="1199880" cy="486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pt-B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17282350-C716-41EA-931C-A8DE5A41DD45}" type="slidenum">
              <a:rPr b="0" lang="pt-B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&lt;número&gt;</a:t>
            </a:fld>
            <a:endParaRPr b="0" lang="pt-BR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Duas Partes de Conteúdo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257040" y="366120"/>
            <a:ext cx="4628880" cy="15235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914400">
              <a:lnSpc>
                <a:spcPct val="100000"/>
              </a:lnSpc>
              <a:buNone/>
            </a:pPr>
            <a:r>
              <a:rPr b="0" lang="pt-BR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Clique para editar o título mestre</a:t>
            </a:r>
            <a:endParaRPr b="0" lang="pt-BR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6" name="PlaceHolder 2"/>
          <p:cNvSpPr>
            <a:spLocks noGrp="1"/>
          </p:cNvSpPr>
          <p:nvPr>
            <p:ph type="body"/>
          </p:nvPr>
        </p:nvSpPr>
        <p:spPr>
          <a:xfrm>
            <a:off x="257040" y="2133720"/>
            <a:ext cx="2271240" cy="603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343080" indent="-343080" defTabSz="9144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</a:pPr>
            <a:r>
              <a:rPr b="0" lang="pt-BR" sz="2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Clique para editar o texto mestre</a:t>
            </a:r>
            <a:endParaRPr b="0" lang="pt-BR" sz="2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743040" indent="-285840" defTabSz="9144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–"/>
            </a:pP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Segundo nível</a:t>
            </a:r>
            <a:endParaRPr b="0" lang="pt-BR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143000" indent="-2286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</a:pPr>
            <a:r>
              <a:rPr b="0" lang="pt-B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Terceiro nível</a:t>
            </a:r>
            <a:endParaRPr b="0" lang="pt-BR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600200" indent="-228600" defTabSz="9144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–"/>
            </a:pPr>
            <a:r>
              <a:rPr b="0" lang="pt-B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Quarto nível</a:t>
            </a:r>
            <a:endParaRPr b="0" lang="pt-B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057400" indent="-228600" defTabSz="9144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»"/>
            </a:pPr>
            <a:r>
              <a:rPr b="0" lang="pt-B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Quinto nível</a:t>
            </a:r>
            <a:endParaRPr b="0" lang="pt-B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7" name="PlaceHolder 3"/>
          <p:cNvSpPr>
            <a:spLocks noGrp="1"/>
          </p:cNvSpPr>
          <p:nvPr>
            <p:ph type="body"/>
          </p:nvPr>
        </p:nvSpPr>
        <p:spPr>
          <a:xfrm>
            <a:off x="2614680" y="2133720"/>
            <a:ext cx="2271240" cy="603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343080" indent="-343080" defTabSz="9144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</a:pPr>
            <a:r>
              <a:rPr b="0" lang="pt-BR" sz="2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Clique para editar o texto mestre</a:t>
            </a:r>
            <a:endParaRPr b="0" lang="pt-BR" sz="2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743040" indent="-285840" defTabSz="9144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–"/>
            </a:pP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Segundo nível</a:t>
            </a:r>
            <a:endParaRPr b="0" lang="pt-BR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143000" indent="-2286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</a:pPr>
            <a:r>
              <a:rPr b="0" lang="pt-B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Terceiro nível</a:t>
            </a:r>
            <a:endParaRPr b="0" lang="pt-BR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600200" indent="-228600" defTabSz="9144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–"/>
            </a:pPr>
            <a:r>
              <a:rPr b="0" lang="pt-B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Quarto nível</a:t>
            </a:r>
            <a:endParaRPr b="0" lang="pt-B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057400" indent="-228600" defTabSz="9144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»"/>
            </a:pPr>
            <a:r>
              <a:rPr b="0" lang="pt-B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Quinto nível</a:t>
            </a:r>
            <a:endParaRPr b="0" lang="pt-B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8" name="PlaceHolder 4"/>
          <p:cNvSpPr>
            <a:spLocks noGrp="1"/>
          </p:cNvSpPr>
          <p:nvPr>
            <p:ph type="dt" idx="16"/>
          </p:nvPr>
        </p:nvSpPr>
        <p:spPr>
          <a:xfrm>
            <a:off x="257040" y="8475120"/>
            <a:ext cx="1199880" cy="486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pt-B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pt-B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&lt;data/hora&gt;</a:t>
            </a:r>
            <a:endParaRPr b="0" lang="pt-BR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9" name="PlaceHolder 5"/>
          <p:cNvSpPr>
            <a:spLocks noGrp="1"/>
          </p:cNvSpPr>
          <p:nvPr>
            <p:ph type="ftr" idx="17"/>
          </p:nvPr>
        </p:nvSpPr>
        <p:spPr>
          <a:xfrm>
            <a:off x="1757520" y="8475120"/>
            <a:ext cx="1628280" cy="486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&lt;rodapé&gt;</a:t>
            </a:r>
            <a:endParaRPr b="0" lang="pt-B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0" name="PlaceHolder 6"/>
          <p:cNvSpPr>
            <a:spLocks noGrp="1"/>
          </p:cNvSpPr>
          <p:nvPr>
            <p:ph type="sldNum" idx="18"/>
          </p:nvPr>
        </p:nvSpPr>
        <p:spPr>
          <a:xfrm>
            <a:off x="3686040" y="8475120"/>
            <a:ext cx="1199880" cy="486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pt-B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AE1ABFFD-D69E-4A13-8289-99D07D867284}" type="slidenum">
              <a:rPr b="0" lang="pt-B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&lt;número&gt;</a:t>
            </a:fld>
            <a:endParaRPr b="0" lang="pt-BR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omparação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257040" y="366120"/>
            <a:ext cx="4628880" cy="15235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914400">
              <a:lnSpc>
                <a:spcPct val="100000"/>
              </a:lnSpc>
              <a:buNone/>
            </a:pPr>
            <a:r>
              <a:rPr b="0" lang="pt-BR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Clique para editar o título mestre</a:t>
            </a:r>
            <a:endParaRPr b="0" lang="pt-BR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257040" y="2046960"/>
            <a:ext cx="2272320" cy="852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914400">
              <a:lnSpc>
                <a:spcPct val="100000"/>
              </a:lnSpc>
              <a:spcBef>
                <a:spcPts val="479"/>
              </a:spcBef>
              <a:buNone/>
              <a:tabLst>
                <a:tab algn="l" pos="0"/>
              </a:tabLst>
            </a:pPr>
            <a:r>
              <a:rPr b="1" lang="pt-BR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Clique para editar o texto mestre</a:t>
            </a:r>
            <a:endParaRPr b="0" lang="pt-BR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257040" y="2899800"/>
            <a:ext cx="2272320" cy="52678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343080" indent="-343080" defTabSz="9144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Clique para editar o texto mestre</a:t>
            </a:r>
            <a:endParaRPr b="0" lang="pt-BR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743040" indent="-28584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pt-B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Segundo nível</a:t>
            </a:r>
            <a:endParaRPr b="0" lang="pt-BR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143000" indent="-228600" defTabSz="9144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•"/>
            </a:pPr>
            <a:r>
              <a:rPr b="0" lang="pt-B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Terceiro nível</a:t>
            </a:r>
            <a:endParaRPr b="0" lang="pt-B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600200" indent="-228600" defTabSz="9144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–"/>
            </a:pPr>
            <a:r>
              <a:rPr b="0" lang="pt-BR" sz="16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Quarto nível</a:t>
            </a:r>
            <a:endParaRPr b="0" lang="pt-BR" sz="1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057400" indent="-228600" defTabSz="9144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»"/>
            </a:pPr>
            <a:r>
              <a:rPr b="0" lang="pt-BR" sz="16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Quinto nível</a:t>
            </a:r>
            <a:endParaRPr b="0" lang="pt-BR" sz="1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2612880" y="2046960"/>
            <a:ext cx="2273040" cy="852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914400">
              <a:lnSpc>
                <a:spcPct val="100000"/>
              </a:lnSpc>
              <a:spcBef>
                <a:spcPts val="479"/>
              </a:spcBef>
              <a:buNone/>
              <a:tabLst>
                <a:tab algn="l" pos="0"/>
              </a:tabLst>
            </a:pPr>
            <a:r>
              <a:rPr b="1" lang="pt-BR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Clique para editar o texto mestre</a:t>
            </a:r>
            <a:endParaRPr b="0" lang="pt-BR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2612880" y="2899800"/>
            <a:ext cx="2273040" cy="52678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343080" indent="-343080" defTabSz="9144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Clique para editar o texto mestre</a:t>
            </a:r>
            <a:endParaRPr b="0" lang="pt-BR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743040" indent="-28584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pt-B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Segundo nível</a:t>
            </a:r>
            <a:endParaRPr b="0" lang="pt-BR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143000" indent="-228600" defTabSz="9144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•"/>
            </a:pPr>
            <a:r>
              <a:rPr b="0" lang="pt-B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Terceiro nível</a:t>
            </a:r>
            <a:endParaRPr b="0" lang="pt-B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600200" indent="-228600" defTabSz="9144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–"/>
            </a:pPr>
            <a:r>
              <a:rPr b="0" lang="pt-BR" sz="16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Quarto nível</a:t>
            </a:r>
            <a:endParaRPr b="0" lang="pt-BR" sz="1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057400" indent="-228600" defTabSz="9144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»"/>
            </a:pPr>
            <a:r>
              <a:rPr b="0" lang="pt-BR" sz="16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Quinto nível</a:t>
            </a:r>
            <a:endParaRPr b="0" lang="pt-BR" sz="1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dt" idx="19"/>
          </p:nvPr>
        </p:nvSpPr>
        <p:spPr>
          <a:xfrm>
            <a:off x="257040" y="8475120"/>
            <a:ext cx="1199880" cy="486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pt-B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pt-B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&lt;data/hora&gt;</a:t>
            </a:r>
            <a:endParaRPr b="0" lang="pt-BR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ftr" idx="20"/>
          </p:nvPr>
        </p:nvSpPr>
        <p:spPr>
          <a:xfrm>
            <a:off x="1757520" y="8475120"/>
            <a:ext cx="1628280" cy="486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&lt;rodapé&gt;</a:t>
            </a:r>
            <a:endParaRPr b="0" lang="pt-B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8" name="PlaceHolder 8"/>
          <p:cNvSpPr>
            <a:spLocks noGrp="1"/>
          </p:cNvSpPr>
          <p:nvPr>
            <p:ph type="sldNum" idx="21"/>
          </p:nvPr>
        </p:nvSpPr>
        <p:spPr>
          <a:xfrm>
            <a:off x="3686040" y="8475120"/>
            <a:ext cx="1199880" cy="486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pt-B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F479899C-CFED-45E9-A78D-EF6C3D17ACFA}" type="slidenum">
              <a:rPr b="0" lang="pt-B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&lt;número&gt;</a:t>
            </a:fld>
            <a:endParaRPr b="0" lang="pt-BR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Somente título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title"/>
          </p:nvPr>
        </p:nvSpPr>
        <p:spPr>
          <a:xfrm>
            <a:off x="257040" y="366120"/>
            <a:ext cx="4628880" cy="15235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914400">
              <a:lnSpc>
                <a:spcPct val="100000"/>
              </a:lnSpc>
              <a:buNone/>
            </a:pPr>
            <a:r>
              <a:rPr b="0" lang="pt-BR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Clique para editar o título mestre</a:t>
            </a:r>
            <a:endParaRPr b="0" lang="pt-BR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40" name="PlaceHolder 2"/>
          <p:cNvSpPr>
            <a:spLocks noGrp="1"/>
          </p:cNvSpPr>
          <p:nvPr>
            <p:ph type="dt" idx="22"/>
          </p:nvPr>
        </p:nvSpPr>
        <p:spPr>
          <a:xfrm>
            <a:off x="257040" y="8475120"/>
            <a:ext cx="1199880" cy="486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pt-B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pt-B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&lt;data/hora&gt;</a:t>
            </a:r>
            <a:endParaRPr b="0" lang="pt-BR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1" name="PlaceHolder 3"/>
          <p:cNvSpPr>
            <a:spLocks noGrp="1"/>
          </p:cNvSpPr>
          <p:nvPr>
            <p:ph type="ftr" idx="23"/>
          </p:nvPr>
        </p:nvSpPr>
        <p:spPr>
          <a:xfrm>
            <a:off x="1757520" y="8475120"/>
            <a:ext cx="1628280" cy="486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&lt;rodapé&gt;</a:t>
            </a:r>
            <a:endParaRPr b="0" lang="pt-B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2" name="PlaceHolder 4"/>
          <p:cNvSpPr>
            <a:spLocks noGrp="1"/>
          </p:cNvSpPr>
          <p:nvPr>
            <p:ph type="sldNum" idx="24"/>
          </p:nvPr>
        </p:nvSpPr>
        <p:spPr>
          <a:xfrm>
            <a:off x="3686040" y="8475120"/>
            <a:ext cx="1199880" cy="486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pt-B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65BD8121-A704-4426-8DA4-1B4C3F8B18E5}" type="slidenum">
              <a:rPr b="0" lang="pt-B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&lt;número&gt;</a:t>
            </a:fld>
            <a:endParaRPr b="0" lang="pt-BR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3" name="PlaceHolder 5"/>
          <p:cNvSpPr>
            <a:spLocks noGrp="1"/>
          </p:cNvSpPr>
          <p:nvPr>
            <p:ph type="body"/>
          </p:nvPr>
        </p:nvSpPr>
        <p:spPr>
          <a:xfrm>
            <a:off x="257040" y="2139480"/>
            <a:ext cx="462888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Clique para editar o formato de texto dos tópicos</a:t>
            </a:r>
            <a:endParaRPr b="0" lang="pt-BR" sz="3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2.º nível de tópicos</a:t>
            </a:r>
            <a:endParaRPr b="0" lang="pt-BR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3.º nível de tópicos</a:t>
            </a:r>
            <a:endParaRPr b="0" lang="pt-BR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4.º nível de tópicos</a:t>
            </a:r>
            <a:endParaRPr b="0" lang="pt-BR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5.º nível de tópicos</a:t>
            </a:r>
            <a:endParaRPr b="0" lang="pt-BR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6.º nível de tópicos</a:t>
            </a:r>
            <a:endParaRPr b="0" lang="pt-BR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7.º nível de tópicos</a:t>
            </a:r>
            <a:endParaRPr b="0" lang="pt-BR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Em branco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dt" idx="25"/>
          </p:nvPr>
        </p:nvSpPr>
        <p:spPr>
          <a:xfrm>
            <a:off x="257040" y="8475120"/>
            <a:ext cx="1199880" cy="486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pt-B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pt-B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&lt;data/hora&gt;</a:t>
            </a:r>
            <a:endParaRPr b="0" lang="pt-BR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ftr" idx="26"/>
          </p:nvPr>
        </p:nvSpPr>
        <p:spPr>
          <a:xfrm>
            <a:off x="1757520" y="8475120"/>
            <a:ext cx="1628280" cy="486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&lt;rodapé&gt;</a:t>
            </a:r>
            <a:endParaRPr b="0" lang="pt-B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sldNum" idx="27"/>
          </p:nvPr>
        </p:nvSpPr>
        <p:spPr>
          <a:xfrm>
            <a:off x="3686040" y="8475120"/>
            <a:ext cx="1199880" cy="486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pt-B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DBE31A4D-B66A-4535-A3C2-CC8E01CF8152}" type="slidenum">
              <a:rPr b="0" lang="pt-B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&lt;número&gt;</a:t>
            </a:fld>
            <a:endParaRPr b="0" lang="pt-BR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7" name="PlaceHolder 4"/>
          <p:cNvSpPr>
            <a:spLocks noGrp="1"/>
          </p:cNvSpPr>
          <p:nvPr>
            <p:ph type="title"/>
          </p:nvPr>
        </p:nvSpPr>
        <p:spPr>
          <a:xfrm>
            <a:off x="257040" y="364680"/>
            <a:ext cx="462888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pt-B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Clique para editar o formato do texto do título</a:t>
            </a:r>
            <a:endParaRPr b="0" lang="pt-BR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48" name="PlaceHolder 5"/>
          <p:cNvSpPr>
            <a:spLocks noGrp="1"/>
          </p:cNvSpPr>
          <p:nvPr>
            <p:ph type="body"/>
          </p:nvPr>
        </p:nvSpPr>
        <p:spPr>
          <a:xfrm>
            <a:off x="257040" y="2139480"/>
            <a:ext cx="462888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Clique para editar o formato de texto dos tópicos</a:t>
            </a:r>
            <a:endParaRPr b="0" lang="pt-BR" sz="3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2.º nível de tópicos</a:t>
            </a:r>
            <a:endParaRPr b="0" lang="pt-BR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3.º nível de tópicos</a:t>
            </a:r>
            <a:endParaRPr b="0" lang="pt-BR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4.º nível de tópicos</a:t>
            </a:r>
            <a:endParaRPr b="0" lang="pt-BR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5.º nível de tópicos</a:t>
            </a:r>
            <a:endParaRPr b="0" lang="pt-BR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6.º nível de tópicos</a:t>
            </a:r>
            <a:endParaRPr b="0" lang="pt-BR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7.º nível de tópicos</a:t>
            </a:r>
            <a:endParaRPr b="0" lang="pt-BR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4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" name="Retângulo 8"/>
          <p:cNvGrpSpPr/>
          <p:nvPr/>
        </p:nvGrpSpPr>
        <p:grpSpPr>
          <a:xfrm>
            <a:off x="144000" y="2052000"/>
            <a:ext cx="2375640" cy="179640"/>
            <a:chOff x="144000" y="2052000"/>
            <a:chExt cx="2375640" cy="179640"/>
          </a:xfrm>
        </p:grpSpPr>
        <p:sp>
          <p:nvSpPr>
            <p:cNvPr id="62" name="Retângulo"/>
            <p:cNvSpPr/>
            <p:nvPr/>
          </p:nvSpPr>
          <p:spPr>
            <a:xfrm>
              <a:off x="144000" y="2066040"/>
              <a:ext cx="2375640" cy="151560"/>
            </a:xfrm>
            <a:prstGeom prst="rect">
              <a:avLst/>
            </a:prstGeom>
            <a:solidFill>
              <a:srgbClr val="111111"/>
            </a:solidFill>
            <a:ln w="3175">
              <a:solidFill>
                <a:srgbClr val="00b05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0" lIns="54000" rIns="15480" tIns="15480" bIns="15480" anchor="ctr">
              <a:noAutofit/>
            </a:bodyPr>
            <a:p>
              <a:pPr defTabSz="914400">
                <a:lnSpc>
                  <a:spcPct val="100000"/>
                </a:lnSpc>
              </a:pPr>
              <a:endParaRPr b="0" lang="pt-BR" sz="1800" strike="noStrike" u="non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63" name="INTRODUÇÃO"/>
            <p:cNvSpPr/>
            <p:nvPr/>
          </p:nvSpPr>
          <p:spPr>
            <a:xfrm>
              <a:off x="144000" y="2052000"/>
              <a:ext cx="2375640" cy="179640"/>
            </a:xfrm>
            <a:prstGeom prst="rect">
              <a:avLst/>
            </a:prstGeom>
            <a:solidFill>
              <a:srgbClr val="111111"/>
            </a:solidFill>
            <a:ln w="3175">
              <a:solidFill>
                <a:srgbClr val="00b05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0" lIns="54000" rIns="15480" tIns="15480" bIns="15480" anchor="ctr">
              <a:noAutofit/>
            </a:bodyPr>
            <a:p>
              <a:pPr defTabSz="914400">
                <a:lnSpc>
                  <a:spcPct val="100000"/>
                </a:lnSpc>
              </a:pPr>
              <a:r>
                <a:rPr b="1" lang="pt-BR" sz="700" strike="noStrike" u="none">
                  <a:solidFill>
                    <a:schemeClr val="lt1"/>
                  </a:solidFill>
                  <a:effectLst/>
                  <a:uFillTx/>
                  <a:latin typeface="Trebuchet MS"/>
                  <a:ea typeface="Trebuchet MS"/>
                </a:rPr>
                <a:t>INTRODUÇÃO</a:t>
              </a:r>
              <a:endParaRPr b="0" lang="pt-BR" sz="700" strike="noStrike" u="non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64" name="Retângulo 9"/>
          <p:cNvGrpSpPr/>
          <p:nvPr/>
        </p:nvGrpSpPr>
        <p:grpSpPr>
          <a:xfrm>
            <a:off x="144000" y="2232000"/>
            <a:ext cx="2375640" cy="2051640"/>
            <a:chOff x="144000" y="2232000"/>
            <a:chExt cx="2375640" cy="2051640"/>
          </a:xfrm>
        </p:grpSpPr>
        <p:sp>
          <p:nvSpPr>
            <p:cNvPr id="65" name="Retângulo"/>
            <p:cNvSpPr/>
            <p:nvPr/>
          </p:nvSpPr>
          <p:spPr>
            <a:xfrm>
              <a:off x="144000" y="2232000"/>
              <a:ext cx="2375640" cy="2051640"/>
            </a:xfrm>
            <a:prstGeom prst="rect">
              <a:avLst/>
            </a:prstGeom>
            <a:solidFill>
              <a:srgbClr val="ffffff"/>
            </a:solidFill>
            <a:ln w="3175">
              <a:solidFill>
                <a:srgbClr val="d9d9d9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0" lIns="54000" rIns="54000" tIns="54000" bIns="54000" anchor="t">
              <a:noAutofit/>
            </a:bodyPr>
            <a:p>
              <a:pPr defTabSz="914400">
                <a:lnSpc>
                  <a:spcPct val="100000"/>
                </a:lnSpc>
              </a:pPr>
              <a:endParaRPr b="0" lang="pt-BR" sz="1800" strike="noStrike" u="non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66" name="Aqui vai o texto ..."/>
            <p:cNvSpPr/>
            <p:nvPr/>
          </p:nvSpPr>
          <p:spPr>
            <a:xfrm>
              <a:off x="144000" y="2232000"/>
              <a:ext cx="2375640" cy="2051640"/>
            </a:xfrm>
            <a:prstGeom prst="rect">
              <a:avLst/>
            </a:prstGeom>
            <a:noFill/>
            <a:ln w="3175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0" lIns="54000" rIns="54000" tIns="54000" bIns="54000" anchor="t">
              <a:noAutofit/>
            </a:bodyPr>
            <a:p>
              <a:pPr defTabSz="914400">
                <a:lnSpc>
                  <a:spcPct val="100000"/>
                </a:lnSpc>
              </a:pPr>
              <a:r>
                <a:rPr b="0" lang="pt-BR" sz="800" strike="noStrike" u="none">
                  <a:solidFill>
                    <a:srgbClr val="404040"/>
                  </a:solidFill>
                  <a:effectLst/>
                  <a:uFillTx/>
                  <a:latin typeface="Arial"/>
                  <a:ea typeface="Trebuchet MS"/>
                </a:rPr>
                <a:t>Aqui vai o texto ...</a:t>
              </a:r>
              <a:endParaRPr b="0" lang="pt-BR" sz="8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67" name="Retângulo 10"/>
          <p:cNvGrpSpPr/>
          <p:nvPr/>
        </p:nvGrpSpPr>
        <p:grpSpPr>
          <a:xfrm>
            <a:off x="2574000" y="2052000"/>
            <a:ext cx="2375640" cy="179640"/>
            <a:chOff x="2574000" y="2052000"/>
            <a:chExt cx="2375640" cy="179640"/>
          </a:xfrm>
        </p:grpSpPr>
        <p:sp>
          <p:nvSpPr>
            <p:cNvPr id="68" name="Retângulo"/>
            <p:cNvSpPr/>
            <p:nvPr/>
          </p:nvSpPr>
          <p:spPr>
            <a:xfrm>
              <a:off x="2574000" y="2066040"/>
              <a:ext cx="2375640" cy="151560"/>
            </a:xfrm>
            <a:prstGeom prst="rect">
              <a:avLst/>
            </a:prstGeom>
            <a:solidFill>
              <a:srgbClr val="111111"/>
            </a:solidFill>
            <a:ln w="3175">
              <a:solidFill>
                <a:srgbClr val="d9d9d9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0" lIns="54000" rIns="15480" tIns="15480" bIns="15480" anchor="ctr">
              <a:noAutofit/>
            </a:bodyPr>
            <a:p>
              <a:pPr defTabSz="914400">
                <a:lnSpc>
                  <a:spcPct val="100000"/>
                </a:lnSpc>
              </a:pPr>
              <a:endParaRPr b="0" lang="pt-BR" sz="1800" strike="noStrike" u="non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69" name="FIGURAS, TABELAS E GRÁFICOS"/>
            <p:cNvSpPr/>
            <p:nvPr/>
          </p:nvSpPr>
          <p:spPr>
            <a:xfrm>
              <a:off x="2574000" y="2052000"/>
              <a:ext cx="2375640" cy="179640"/>
            </a:xfrm>
            <a:prstGeom prst="rect">
              <a:avLst/>
            </a:prstGeom>
            <a:solidFill>
              <a:srgbClr val="111111"/>
            </a:solidFill>
            <a:ln w="3175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0" lIns="54000" rIns="15480" tIns="15480" bIns="15480" anchor="ctr">
              <a:noAutofit/>
            </a:bodyPr>
            <a:p>
              <a:pPr defTabSz="914400">
                <a:lnSpc>
                  <a:spcPct val="100000"/>
                </a:lnSpc>
              </a:pPr>
              <a:r>
                <a:rPr b="1" lang="pt-BR" sz="700" strike="noStrike" u="none">
                  <a:solidFill>
                    <a:schemeClr val="lt1"/>
                  </a:solidFill>
                  <a:effectLst/>
                  <a:uFillTx/>
                  <a:latin typeface="Trebuchet MS"/>
                  <a:ea typeface="Trebuchet MS"/>
                </a:rPr>
                <a:t>DISCUSSÃO</a:t>
              </a:r>
              <a:endParaRPr b="0" lang="pt-BR" sz="700" strike="noStrike" u="non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70" name="Retângulo 17"/>
          <p:cNvGrpSpPr/>
          <p:nvPr/>
        </p:nvGrpSpPr>
        <p:grpSpPr>
          <a:xfrm>
            <a:off x="144000" y="4572000"/>
            <a:ext cx="2375640" cy="2231280"/>
            <a:chOff x="144000" y="4572000"/>
            <a:chExt cx="2375640" cy="2231280"/>
          </a:xfrm>
        </p:grpSpPr>
        <p:sp>
          <p:nvSpPr>
            <p:cNvPr id="71" name="Retângulo"/>
            <p:cNvSpPr/>
            <p:nvPr/>
          </p:nvSpPr>
          <p:spPr>
            <a:xfrm>
              <a:off x="144000" y="4572000"/>
              <a:ext cx="2375640" cy="2127960"/>
            </a:xfrm>
            <a:prstGeom prst="rect">
              <a:avLst/>
            </a:prstGeom>
            <a:solidFill>
              <a:srgbClr val="ffffff"/>
            </a:solidFill>
            <a:ln w="3175">
              <a:solidFill>
                <a:srgbClr val="d9d9d9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0" lIns="54000" rIns="54000" tIns="54000" bIns="54000" anchor="t">
              <a:noAutofit/>
            </a:bodyPr>
            <a:p>
              <a:pPr defTabSz="914400">
                <a:lnSpc>
                  <a:spcPct val="100000"/>
                </a:lnSpc>
              </a:pPr>
              <a:endParaRPr b="0" lang="pt-BR" sz="1800" strike="noStrike" u="non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72" name="Aqui vai o texto ..."/>
            <p:cNvSpPr/>
            <p:nvPr/>
          </p:nvSpPr>
          <p:spPr>
            <a:xfrm>
              <a:off x="144000" y="4572000"/>
              <a:ext cx="2375640" cy="2231280"/>
            </a:xfrm>
            <a:prstGeom prst="rect">
              <a:avLst/>
            </a:prstGeom>
            <a:noFill/>
            <a:ln w="3175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0" lIns="54000" rIns="54000" tIns="54000" bIns="54000" anchor="t">
              <a:noAutofit/>
            </a:bodyPr>
            <a:p>
              <a:pPr defTabSz="914400">
                <a:lnSpc>
                  <a:spcPct val="100000"/>
                </a:lnSpc>
              </a:pPr>
              <a:r>
                <a:rPr b="0" lang="pt-BR" sz="800" strike="noStrike" u="none">
                  <a:solidFill>
                    <a:srgbClr val="404040"/>
                  </a:solidFill>
                  <a:effectLst/>
                  <a:uFillTx/>
                  <a:latin typeface="Arial"/>
                  <a:ea typeface="Trebuchet MS"/>
                </a:rPr>
                <a:t>Aqui vai o texto </a:t>
              </a:r>
              <a:r>
                <a:rPr b="0" lang="pt-BR" sz="600" strike="noStrike" u="none">
                  <a:solidFill>
                    <a:srgbClr val="404040"/>
                  </a:solidFill>
                  <a:effectLst/>
                  <a:uFillTx/>
                  <a:latin typeface="Arial"/>
                  <a:ea typeface="Trebuchet MS"/>
                </a:rPr>
                <a:t>...</a:t>
              </a:r>
              <a:endParaRPr b="0" lang="pt-BR" sz="6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73" name="Retângulo 18"/>
          <p:cNvGrpSpPr/>
          <p:nvPr/>
        </p:nvGrpSpPr>
        <p:grpSpPr>
          <a:xfrm>
            <a:off x="2574000" y="4423680"/>
            <a:ext cx="2375640" cy="179640"/>
            <a:chOff x="2574000" y="4423680"/>
            <a:chExt cx="2375640" cy="179640"/>
          </a:xfrm>
        </p:grpSpPr>
        <p:sp>
          <p:nvSpPr>
            <p:cNvPr id="74" name="Retângulo"/>
            <p:cNvSpPr/>
            <p:nvPr/>
          </p:nvSpPr>
          <p:spPr>
            <a:xfrm>
              <a:off x="2574000" y="4437720"/>
              <a:ext cx="2375640" cy="151560"/>
            </a:xfrm>
            <a:prstGeom prst="rect">
              <a:avLst/>
            </a:prstGeom>
            <a:solidFill>
              <a:srgbClr val="111111"/>
            </a:solidFill>
            <a:ln w="3175">
              <a:solidFill>
                <a:srgbClr val="d9d9d9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0" lIns="54000" rIns="15480" tIns="15480" bIns="15480" anchor="ctr">
              <a:noAutofit/>
            </a:bodyPr>
            <a:p>
              <a:pPr defTabSz="914400">
                <a:lnSpc>
                  <a:spcPct val="100000"/>
                </a:lnSpc>
              </a:pPr>
              <a:endParaRPr b="0" lang="pt-BR" sz="1800" strike="noStrike" u="non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75" name="DISCUSSÃO:"/>
            <p:cNvSpPr/>
            <p:nvPr/>
          </p:nvSpPr>
          <p:spPr>
            <a:xfrm>
              <a:off x="2574000" y="4423680"/>
              <a:ext cx="2375640" cy="179640"/>
            </a:xfrm>
            <a:prstGeom prst="rect">
              <a:avLst/>
            </a:prstGeom>
            <a:solidFill>
              <a:srgbClr val="111111"/>
            </a:solidFill>
            <a:ln w="3175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0" lIns="54000" rIns="15480" tIns="15480" bIns="15480" anchor="ctr">
              <a:noAutofit/>
            </a:bodyPr>
            <a:p>
              <a:pPr defTabSz="914400">
                <a:lnSpc>
                  <a:spcPct val="100000"/>
                </a:lnSpc>
              </a:pPr>
              <a:r>
                <a:rPr b="1" lang="pt-BR" sz="700" strike="noStrike" u="none">
                  <a:solidFill>
                    <a:schemeClr val="lt1"/>
                  </a:solidFill>
                  <a:effectLst/>
                  <a:uFillTx/>
                  <a:latin typeface="Trebuchet MS"/>
                  <a:ea typeface="Trebuchet MS"/>
                </a:rPr>
                <a:t>CONCLUSÃO</a:t>
              </a:r>
              <a:endParaRPr b="0" lang="pt-BR" sz="700" strike="noStrike" u="non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76" name="Retângulo 19"/>
          <p:cNvGrpSpPr/>
          <p:nvPr/>
        </p:nvGrpSpPr>
        <p:grpSpPr>
          <a:xfrm>
            <a:off x="2575080" y="4589640"/>
            <a:ext cx="2375640" cy="2082240"/>
            <a:chOff x="2575080" y="4589640"/>
            <a:chExt cx="2375640" cy="2082240"/>
          </a:xfrm>
        </p:grpSpPr>
        <p:sp>
          <p:nvSpPr>
            <p:cNvPr id="77" name="Retângulo"/>
            <p:cNvSpPr/>
            <p:nvPr/>
          </p:nvSpPr>
          <p:spPr>
            <a:xfrm>
              <a:off x="2575080" y="4589640"/>
              <a:ext cx="2375640" cy="2082240"/>
            </a:xfrm>
            <a:prstGeom prst="rect">
              <a:avLst/>
            </a:prstGeom>
            <a:solidFill>
              <a:srgbClr val="ffffff"/>
            </a:solidFill>
            <a:ln w="3175">
              <a:solidFill>
                <a:srgbClr val="d9d9d9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0" lIns="54000" rIns="54000" tIns="54000" bIns="54000" anchor="t">
              <a:noAutofit/>
            </a:bodyPr>
            <a:p>
              <a:pPr defTabSz="914400">
                <a:lnSpc>
                  <a:spcPct val="100000"/>
                </a:lnSpc>
              </a:pPr>
              <a:endParaRPr b="0" lang="pt-BR" sz="1800" strike="noStrike" u="non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78" name="Aqui vai o texto ..."/>
            <p:cNvSpPr/>
            <p:nvPr/>
          </p:nvSpPr>
          <p:spPr>
            <a:xfrm>
              <a:off x="2575080" y="4589640"/>
              <a:ext cx="2375640" cy="2045520"/>
            </a:xfrm>
            <a:prstGeom prst="rect">
              <a:avLst/>
            </a:prstGeom>
            <a:noFill/>
            <a:ln w="3175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0" lIns="54000" rIns="54000" tIns="54000" bIns="54000" anchor="t">
              <a:noAutofit/>
            </a:bodyPr>
            <a:p>
              <a:pPr defTabSz="914400">
                <a:lnSpc>
                  <a:spcPct val="100000"/>
                </a:lnSpc>
              </a:pPr>
              <a:r>
                <a:rPr b="0" lang="pt-BR" sz="800" strike="noStrike" u="none">
                  <a:solidFill>
                    <a:srgbClr val="404040"/>
                  </a:solidFill>
                  <a:effectLst/>
                  <a:uFillTx/>
                  <a:latin typeface="Arial"/>
                  <a:ea typeface="Trebuchet MS"/>
                </a:rPr>
                <a:t>Aqui vai o texto ...</a:t>
              </a:r>
              <a:endParaRPr b="0" lang="pt-BR" sz="8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  <a:p>
              <a:pPr defTabSz="914400">
                <a:lnSpc>
                  <a:spcPct val="100000"/>
                </a:lnSpc>
              </a:pPr>
              <a:endParaRPr b="0" lang="pt-BR" sz="6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79" name="Retângulo 20"/>
          <p:cNvGrpSpPr/>
          <p:nvPr/>
        </p:nvGrpSpPr>
        <p:grpSpPr>
          <a:xfrm>
            <a:off x="2574000" y="6831720"/>
            <a:ext cx="2375640" cy="179640"/>
            <a:chOff x="2574000" y="6831720"/>
            <a:chExt cx="2375640" cy="179640"/>
          </a:xfrm>
        </p:grpSpPr>
        <p:sp>
          <p:nvSpPr>
            <p:cNvPr id="80" name="Retângulo"/>
            <p:cNvSpPr/>
            <p:nvPr/>
          </p:nvSpPr>
          <p:spPr>
            <a:xfrm>
              <a:off x="2574000" y="6845400"/>
              <a:ext cx="2375640" cy="151560"/>
            </a:xfrm>
            <a:prstGeom prst="rect">
              <a:avLst/>
            </a:prstGeom>
            <a:solidFill>
              <a:srgbClr val="111111"/>
            </a:solidFill>
            <a:ln w="3175">
              <a:solidFill>
                <a:srgbClr val="d9d9d9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0" lIns="54000" rIns="15480" tIns="15480" bIns="15480" anchor="ctr">
              <a:noAutofit/>
            </a:bodyPr>
            <a:p>
              <a:pPr defTabSz="914400">
                <a:lnSpc>
                  <a:spcPct val="100000"/>
                </a:lnSpc>
              </a:pPr>
              <a:endParaRPr b="0" lang="pt-BR" sz="1800" strike="noStrike" u="non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81" name="REFERÊNCIAS BIBLIOGRÁFICAS"/>
            <p:cNvSpPr/>
            <p:nvPr/>
          </p:nvSpPr>
          <p:spPr>
            <a:xfrm>
              <a:off x="2574000" y="6831720"/>
              <a:ext cx="2375640" cy="179640"/>
            </a:xfrm>
            <a:prstGeom prst="rect">
              <a:avLst/>
            </a:prstGeom>
            <a:solidFill>
              <a:srgbClr val="111111"/>
            </a:solidFill>
            <a:ln w="3175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0" lIns="54000" rIns="15480" tIns="15480" bIns="15480" anchor="ctr">
              <a:noAutofit/>
            </a:bodyPr>
            <a:p>
              <a:pPr defTabSz="914400">
                <a:lnSpc>
                  <a:spcPct val="100000"/>
                </a:lnSpc>
              </a:pPr>
              <a:r>
                <a:rPr b="1" lang="pt-BR" sz="700" strike="noStrike" u="none">
                  <a:solidFill>
                    <a:schemeClr val="lt1"/>
                  </a:solidFill>
                  <a:effectLst/>
                  <a:uFillTx/>
                  <a:latin typeface="Trebuchet MS"/>
                  <a:ea typeface="Trebuchet MS"/>
                </a:rPr>
                <a:t>REFERÊNCIAS BIBLIOGRÁFICAS</a:t>
              </a:r>
              <a:endParaRPr b="0" lang="pt-BR" sz="700" strike="noStrike" u="non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82" name="Retângulo 21"/>
          <p:cNvGrpSpPr/>
          <p:nvPr/>
        </p:nvGrpSpPr>
        <p:grpSpPr>
          <a:xfrm>
            <a:off x="2574000" y="7011360"/>
            <a:ext cx="2375640" cy="1955880"/>
            <a:chOff x="2574000" y="7011360"/>
            <a:chExt cx="2375640" cy="1955880"/>
          </a:xfrm>
        </p:grpSpPr>
        <p:sp>
          <p:nvSpPr>
            <p:cNvPr id="83" name="Retângulo"/>
            <p:cNvSpPr/>
            <p:nvPr/>
          </p:nvSpPr>
          <p:spPr>
            <a:xfrm>
              <a:off x="2574000" y="7011360"/>
              <a:ext cx="2375640" cy="1941840"/>
            </a:xfrm>
            <a:prstGeom prst="rect">
              <a:avLst/>
            </a:prstGeom>
            <a:solidFill>
              <a:srgbClr val="ffffff"/>
            </a:solidFill>
            <a:ln w="3175">
              <a:solidFill>
                <a:srgbClr val="d9d9d9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0" lIns="54000" rIns="54000" tIns="54000" bIns="54000" anchor="t">
              <a:noAutofit/>
            </a:bodyPr>
            <a:p>
              <a:pPr defTabSz="914400">
                <a:lnSpc>
                  <a:spcPct val="100000"/>
                </a:lnSpc>
              </a:pPr>
              <a:endParaRPr b="0" lang="pt-BR" sz="1800" strike="noStrike" u="non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84" name="Aqui vai o texto ..."/>
            <p:cNvSpPr/>
            <p:nvPr/>
          </p:nvSpPr>
          <p:spPr>
            <a:xfrm>
              <a:off x="2574000" y="7011360"/>
              <a:ext cx="2375640" cy="1955880"/>
            </a:xfrm>
            <a:prstGeom prst="rect">
              <a:avLst/>
            </a:prstGeom>
            <a:noFill/>
            <a:ln w="3175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0" lIns="54000" rIns="54000" tIns="54000" bIns="54000" anchor="t">
              <a:noAutofit/>
            </a:bodyPr>
            <a:p>
              <a:pPr defTabSz="914400">
                <a:lnSpc>
                  <a:spcPct val="100000"/>
                </a:lnSpc>
              </a:pPr>
              <a:r>
                <a:rPr b="0" lang="pt-BR" sz="600" strike="noStrike" u="none">
                  <a:solidFill>
                    <a:srgbClr val="404040"/>
                  </a:solidFill>
                  <a:effectLst/>
                  <a:uFillTx/>
                  <a:latin typeface="Arial"/>
                  <a:ea typeface="Trebuchet MS"/>
                </a:rPr>
                <a:t>Aqui vai o texto ...</a:t>
              </a:r>
              <a:endParaRPr b="0" lang="pt-BR" sz="6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85" name="Retângulo 8"/>
          <p:cNvGrpSpPr/>
          <p:nvPr/>
        </p:nvGrpSpPr>
        <p:grpSpPr>
          <a:xfrm>
            <a:off x="144000" y="4409640"/>
            <a:ext cx="2375640" cy="179640"/>
            <a:chOff x="144000" y="4409640"/>
            <a:chExt cx="2375640" cy="179640"/>
          </a:xfrm>
        </p:grpSpPr>
        <p:sp>
          <p:nvSpPr>
            <p:cNvPr id="86" name="Retângulo"/>
            <p:cNvSpPr/>
            <p:nvPr/>
          </p:nvSpPr>
          <p:spPr>
            <a:xfrm>
              <a:off x="144000" y="4423680"/>
              <a:ext cx="2375640" cy="151560"/>
            </a:xfrm>
            <a:prstGeom prst="rect">
              <a:avLst/>
            </a:prstGeom>
            <a:solidFill>
              <a:srgbClr val="111111"/>
            </a:solidFill>
            <a:ln w="3175">
              <a:solidFill>
                <a:srgbClr val="00b05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0" lIns="54000" rIns="15480" tIns="15480" bIns="15480" anchor="ctr">
              <a:noAutofit/>
            </a:bodyPr>
            <a:p>
              <a:pPr defTabSz="914400">
                <a:lnSpc>
                  <a:spcPct val="100000"/>
                </a:lnSpc>
              </a:pPr>
              <a:endParaRPr b="0" lang="pt-BR" sz="1800" strike="noStrike" u="non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87" name="INTRODUÇÃO"/>
            <p:cNvSpPr/>
            <p:nvPr/>
          </p:nvSpPr>
          <p:spPr>
            <a:xfrm>
              <a:off x="144000" y="4409640"/>
              <a:ext cx="2375640" cy="179640"/>
            </a:xfrm>
            <a:prstGeom prst="rect">
              <a:avLst/>
            </a:prstGeom>
            <a:solidFill>
              <a:srgbClr val="111111"/>
            </a:solidFill>
            <a:ln w="3175">
              <a:solidFill>
                <a:srgbClr val="00b05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0" lIns="54000" rIns="15480" tIns="15480" bIns="15480" anchor="ctr">
              <a:noAutofit/>
            </a:bodyPr>
            <a:p>
              <a:pPr defTabSz="914400">
                <a:lnSpc>
                  <a:spcPct val="100000"/>
                </a:lnSpc>
              </a:pPr>
              <a:r>
                <a:rPr b="1" lang="pt-BR" sz="700" strike="noStrike" u="none">
                  <a:solidFill>
                    <a:schemeClr val="lt1"/>
                  </a:solidFill>
                  <a:effectLst/>
                  <a:uFillTx/>
                  <a:latin typeface="Trebuchet MS"/>
                  <a:ea typeface="Trebuchet MS"/>
                </a:rPr>
                <a:t>RELATO DE CASO</a:t>
              </a:r>
              <a:endParaRPr b="0" lang="pt-BR" sz="700" strike="noStrike" u="non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88" name="FIGURAS, TABELAS E GRÁFICOS"/>
          <p:cNvSpPr/>
          <p:nvPr/>
        </p:nvSpPr>
        <p:spPr>
          <a:xfrm>
            <a:off x="126000" y="6817680"/>
            <a:ext cx="2375640" cy="179640"/>
          </a:xfrm>
          <a:prstGeom prst="rect">
            <a:avLst/>
          </a:prstGeom>
          <a:solidFill>
            <a:srgbClr val="111111"/>
          </a:solidFill>
          <a:ln w="3175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54000" rIns="15480" tIns="15480" bIns="15480" anchor="ctr">
            <a:noAutofit/>
          </a:bodyPr>
          <a:p>
            <a:pPr defTabSz="914400">
              <a:lnSpc>
                <a:spcPct val="100000"/>
              </a:lnSpc>
            </a:pPr>
            <a:r>
              <a:rPr b="1" lang="pt-BR" sz="700" strike="noStrike" u="none">
                <a:solidFill>
                  <a:schemeClr val="lt1"/>
                </a:solidFill>
                <a:effectLst/>
                <a:uFillTx/>
                <a:latin typeface="Trebuchet MS"/>
                <a:ea typeface="Trebuchet MS"/>
              </a:rPr>
              <a:t>FIGURAS, TABELAS E GRÁFICOS</a:t>
            </a:r>
            <a:endParaRPr b="0" lang="pt-BR" sz="7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grpSp>
        <p:nvGrpSpPr>
          <p:cNvPr id="89" name="Retângulo 17"/>
          <p:cNvGrpSpPr/>
          <p:nvPr/>
        </p:nvGrpSpPr>
        <p:grpSpPr>
          <a:xfrm>
            <a:off x="126000" y="6997680"/>
            <a:ext cx="2375640" cy="1969560"/>
            <a:chOff x="126000" y="6997680"/>
            <a:chExt cx="2375640" cy="1969560"/>
          </a:xfrm>
        </p:grpSpPr>
        <p:sp>
          <p:nvSpPr>
            <p:cNvPr id="90" name="Retângulo"/>
            <p:cNvSpPr/>
            <p:nvPr/>
          </p:nvSpPr>
          <p:spPr>
            <a:xfrm>
              <a:off x="126000" y="6997680"/>
              <a:ext cx="2375640" cy="1969560"/>
            </a:xfrm>
            <a:prstGeom prst="rect">
              <a:avLst/>
            </a:prstGeom>
            <a:solidFill>
              <a:srgbClr val="ffffff"/>
            </a:solidFill>
            <a:ln w="3175">
              <a:solidFill>
                <a:srgbClr val="d9d9d9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0" lIns="54000" rIns="54000" tIns="54000" bIns="54000" anchor="t">
              <a:noAutofit/>
            </a:bodyPr>
            <a:p>
              <a:pPr defTabSz="914400">
                <a:lnSpc>
                  <a:spcPct val="100000"/>
                </a:lnSpc>
              </a:pPr>
              <a:endParaRPr b="0" lang="pt-BR" sz="1800" strike="noStrike" u="non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91" name="Aqui vai o texto ..."/>
            <p:cNvSpPr/>
            <p:nvPr/>
          </p:nvSpPr>
          <p:spPr>
            <a:xfrm>
              <a:off x="126000" y="6997680"/>
              <a:ext cx="2375640" cy="1969560"/>
            </a:xfrm>
            <a:prstGeom prst="rect">
              <a:avLst/>
            </a:prstGeom>
            <a:noFill/>
            <a:ln w="3175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0" lIns="54000" rIns="54000" tIns="54000" bIns="54000" anchor="t">
              <a:noAutofit/>
            </a:bodyPr>
            <a:p>
              <a:pPr defTabSz="914400">
                <a:lnSpc>
                  <a:spcPct val="100000"/>
                </a:lnSpc>
              </a:pPr>
              <a:r>
                <a:rPr b="0" lang="pt-BR" sz="800" strike="noStrike" u="none">
                  <a:solidFill>
                    <a:srgbClr val="404040"/>
                  </a:solidFill>
                  <a:effectLst/>
                  <a:uFillTx/>
                  <a:latin typeface="Arial"/>
                  <a:ea typeface="Trebuchet MS"/>
                </a:rPr>
                <a:t>Aqui vai o texto ...</a:t>
              </a:r>
              <a:endParaRPr b="0" lang="pt-BR" sz="8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92" name="Retângulo 9"/>
          <p:cNvGrpSpPr/>
          <p:nvPr/>
        </p:nvGrpSpPr>
        <p:grpSpPr>
          <a:xfrm>
            <a:off x="2574000" y="2225880"/>
            <a:ext cx="2375640" cy="2051640"/>
            <a:chOff x="2574000" y="2225880"/>
            <a:chExt cx="2375640" cy="2051640"/>
          </a:xfrm>
        </p:grpSpPr>
        <p:sp>
          <p:nvSpPr>
            <p:cNvPr id="93" name="Retângulo"/>
            <p:cNvSpPr/>
            <p:nvPr/>
          </p:nvSpPr>
          <p:spPr>
            <a:xfrm>
              <a:off x="2574000" y="2225880"/>
              <a:ext cx="2375640" cy="2051640"/>
            </a:xfrm>
            <a:prstGeom prst="rect">
              <a:avLst/>
            </a:prstGeom>
            <a:solidFill>
              <a:srgbClr val="ffffff"/>
            </a:solidFill>
            <a:ln w="3175">
              <a:solidFill>
                <a:srgbClr val="d9d9d9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0" lIns="54000" rIns="54000" tIns="54000" bIns="54000" anchor="t">
              <a:noAutofit/>
            </a:bodyPr>
            <a:p>
              <a:pPr defTabSz="914400">
                <a:lnSpc>
                  <a:spcPct val="100000"/>
                </a:lnSpc>
              </a:pPr>
              <a:endParaRPr b="0" lang="pt-BR" sz="1800" strike="noStrike" u="non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94" name="Aqui vai o texto ..."/>
            <p:cNvSpPr/>
            <p:nvPr/>
          </p:nvSpPr>
          <p:spPr>
            <a:xfrm>
              <a:off x="2574000" y="2225880"/>
              <a:ext cx="2375640" cy="2051640"/>
            </a:xfrm>
            <a:prstGeom prst="rect">
              <a:avLst/>
            </a:prstGeom>
            <a:noFill/>
            <a:ln w="3175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0" lIns="54000" rIns="54000" tIns="54000" bIns="54000" anchor="t">
              <a:noAutofit/>
            </a:bodyPr>
            <a:p>
              <a:pPr defTabSz="914400">
                <a:lnSpc>
                  <a:spcPct val="100000"/>
                </a:lnSpc>
              </a:pPr>
              <a:r>
                <a:rPr b="0" lang="pt-BR" sz="800" strike="noStrike" u="none">
                  <a:solidFill>
                    <a:srgbClr val="404040"/>
                  </a:solidFill>
                  <a:effectLst/>
                  <a:uFillTx/>
                  <a:latin typeface="Arial"/>
                  <a:ea typeface="Trebuchet MS"/>
                </a:rPr>
                <a:t>Aqui vai o texto </a:t>
              </a:r>
              <a:r>
                <a:rPr b="0" lang="pt-BR" sz="600" strike="noStrike" u="none">
                  <a:solidFill>
                    <a:srgbClr val="404040"/>
                  </a:solidFill>
                  <a:effectLst/>
                  <a:uFillTx/>
                  <a:latin typeface="Trebuchet MS"/>
                  <a:ea typeface="Trebuchet MS"/>
                </a:rPr>
                <a:t>...</a:t>
              </a:r>
              <a:endParaRPr b="0" lang="pt-BR" sz="6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95" name="Título do Trabalho:…"/>
          <p:cNvSpPr/>
          <p:nvPr/>
        </p:nvSpPr>
        <p:spPr>
          <a:xfrm>
            <a:off x="0" y="1055160"/>
            <a:ext cx="5148000" cy="956520"/>
          </a:xfrm>
          <a:prstGeom prst="rect">
            <a:avLst/>
          </a:prstGeom>
          <a:noFill/>
          <a:ln w="3175">
            <a:noFill/>
          </a:ln>
        </p:spPr>
        <p:style>
          <a:lnRef idx="0"/>
          <a:fillRef idx="0"/>
          <a:effectRef idx="0"/>
          <a:fontRef idx="minor"/>
        </p:style>
        <p:txBody>
          <a:bodyPr lIns="15480" rIns="15480" tIns="15480" bIns="1548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pt-BR" sz="2000" strike="noStrike" u="none">
                <a:solidFill>
                  <a:srgbClr val="48535b"/>
                </a:solidFill>
                <a:effectLst/>
                <a:uFillTx/>
                <a:latin typeface="Arial"/>
                <a:ea typeface="Arial"/>
              </a:rPr>
              <a:t>Título do Trabalho</a:t>
            </a:r>
            <a:endParaRPr b="0" lang="pt-B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pt-BR" sz="1200" strike="noStrike" u="none">
                <a:solidFill>
                  <a:srgbClr val="595959"/>
                </a:solidFill>
                <a:effectLst/>
                <a:uFillTx/>
                <a:latin typeface="Arial"/>
                <a:ea typeface="Arial"/>
              </a:rPr>
              <a:t>Autor e co-Autores</a:t>
            </a:r>
            <a:endParaRPr b="0" lang="pt-BR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pt-BR" sz="1200" strike="noStrike" u="none">
                <a:solidFill>
                  <a:srgbClr val="595959"/>
                </a:solidFill>
                <a:effectLst/>
                <a:uFillTx/>
                <a:latin typeface="Arial"/>
                <a:ea typeface="Arial"/>
              </a:rPr>
              <a:t>Instituição</a:t>
            </a:r>
            <a:endParaRPr b="0" lang="pt-BR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Tema do Office">
  <a:themeElements>
    <a:clrScheme name="Escritório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84</TotalTime>
  <Application>LibreOffice/25.2.7.2$Windows_X86_64 LibreOffice_project/5cbfd1ab6520636bb5f7b99185aa69bd7456825d</Application>
  <AppVersion>15.0000</AppVersion>
  <Words>50</Words>
  <Paragraphs>15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2024-01-09T13:58:08Z</dcterms:created>
  <dc:creator>User</dc:creator>
  <dc:description/>
  <dc:language>pt-BR</dc:language>
  <cp:lastModifiedBy/>
  <dcterms:modified xsi:type="dcterms:W3CDTF">2026-07-07T16:30:54Z</dcterms:modified>
  <cp:revision>19</cp:revision>
  <dc:subject/>
  <dc:title>Apresentação do PowerPoint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Apresentação na tela (16:9)</vt:lpwstr>
  </property>
  <property fmtid="{D5CDD505-2E9C-101B-9397-08002B2CF9AE}" pid="3" name="Slides">
    <vt:i4>1</vt:i4>
  </property>
</Properties>
</file>