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2A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790" y="9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0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68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63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31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3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67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8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8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1BFB-67ED-4A23-9D37-EAD255324F57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0C279-9013-4432-9609-5078629E092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9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ítulo do Trabalho:…"/>
          <p:cNvSpPr txBox="1"/>
          <p:nvPr/>
        </p:nvSpPr>
        <p:spPr>
          <a:xfrm>
            <a:off x="0" y="1079999"/>
            <a:ext cx="5148263" cy="972000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000" dirty="0" err="1">
                <a:solidFill>
                  <a:srgbClr val="48535B"/>
                </a:solidFill>
              </a:rPr>
              <a:t>Título</a:t>
            </a:r>
            <a:r>
              <a:rPr sz="2000" dirty="0">
                <a:solidFill>
                  <a:srgbClr val="48535B"/>
                </a:solidFill>
              </a:rPr>
              <a:t> do </a:t>
            </a:r>
            <a:r>
              <a:rPr sz="2000" dirty="0" err="1">
                <a:solidFill>
                  <a:srgbClr val="48535B"/>
                </a:solidFill>
              </a:rPr>
              <a:t>Trabalho</a:t>
            </a:r>
            <a:endParaRPr sz="2000" dirty="0">
              <a:solidFill>
                <a:srgbClr val="48535B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</a:rPr>
              <a:t>Autor e </a:t>
            </a:r>
            <a:r>
              <a:rPr lang="pt-BR" sz="1200" dirty="0" err="1">
                <a:solidFill>
                  <a:srgbClr val="595959"/>
                </a:solidFill>
              </a:rPr>
              <a:t>co-Autores</a:t>
            </a:r>
            <a:endParaRPr lang="pt-BR" sz="1200" dirty="0">
              <a:solidFill>
                <a:srgbClr val="595959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</a:rPr>
              <a:t>Instituição</a:t>
            </a:r>
            <a:endParaRPr sz="1200" dirty="0">
              <a:solidFill>
                <a:srgbClr val="595959"/>
              </a:solidFill>
            </a:endParaRPr>
          </a:p>
        </p:txBody>
      </p:sp>
      <p:grpSp>
        <p:nvGrpSpPr>
          <p:cNvPr id="40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2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solidFill>
                <a:schemeClr val="accent1"/>
              </a:solidFill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INTRODUÇÃO</a:t>
              </a:r>
            </a:p>
          </p:txBody>
        </p:sp>
      </p:grpSp>
      <p:grpSp>
        <p:nvGrpSpPr>
          <p:cNvPr id="43" name="Retângulo 9"/>
          <p:cNvGrpSpPr/>
          <p:nvPr/>
        </p:nvGrpSpPr>
        <p:grpSpPr>
          <a:xfrm>
            <a:off x="144000" y="2231999"/>
            <a:ext cx="2376000" cy="1468800"/>
            <a:chOff x="0" y="0"/>
            <a:chExt cx="2390917" cy="1980000"/>
          </a:xfrm>
        </p:grpSpPr>
        <p:sp>
          <p:nvSpPr>
            <p:cNvPr id="44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</p:txBody>
        </p:sp>
      </p:grpSp>
      <p:grpSp>
        <p:nvGrpSpPr>
          <p:cNvPr id="46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8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FIGURAS, TABELAS E GRÁFICOS</a:t>
              </a:r>
            </a:p>
          </p:txBody>
        </p:sp>
      </p:grpSp>
      <p:grpSp>
        <p:nvGrpSpPr>
          <p:cNvPr id="49" name="Retângulo 11"/>
          <p:cNvGrpSpPr/>
          <p:nvPr/>
        </p:nvGrpSpPr>
        <p:grpSpPr>
          <a:xfrm>
            <a:off x="2628000" y="2232000"/>
            <a:ext cx="2376000" cy="3222000"/>
            <a:chOff x="0" y="0"/>
            <a:chExt cx="2390917" cy="3240000"/>
          </a:xfrm>
        </p:grpSpPr>
        <p:sp>
          <p:nvSpPr>
            <p:cNvPr id="50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348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2" name="Retângulo 17"/>
          <p:cNvGrpSpPr/>
          <p:nvPr/>
        </p:nvGrpSpPr>
        <p:grpSpPr>
          <a:xfrm>
            <a:off x="144000" y="3988799"/>
            <a:ext cx="2376001" cy="1468801"/>
            <a:chOff x="0" y="-3"/>
            <a:chExt cx="2390918" cy="4085775"/>
          </a:xfrm>
        </p:grpSpPr>
        <p:sp>
          <p:nvSpPr>
            <p:cNvPr id="53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" name="Aqui vai o texto ..."/>
            <p:cNvSpPr txBox="1"/>
            <p:nvPr/>
          </p:nvSpPr>
          <p:spPr>
            <a:xfrm>
              <a:off x="0" y="-3"/>
              <a:ext cx="2390918" cy="40651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5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56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7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CONCLU</a:t>
              </a:r>
              <a:r>
                <a:rPr dirty="0">
                  <a:solidFill>
                    <a:schemeClr val="bg1"/>
                  </a:solidFill>
                </a:rPr>
                <a:t>SÃO</a:t>
              </a:r>
            </a:p>
          </p:txBody>
        </p:sp>
      </p:grpSp>
      <p:grpSp>
        <p:nvGrpSpPr>
          <p:cNvPr id="58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59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1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6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3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REFERÊNCIAS BIBLIOGRÁFICAS</a:t>
              </a:r>
            </a:p>
          </p:txBody>
        </p:sp>
      </p:grpSp>
      <p:grpSp>
        <p:nvGrpSpPr>
          <p:cNvPr id="64" name="Retângulo 21"/>
          <p:cNvGrpSpPr/>
          <p:nvPr/>
        </p:nvGrpSpPr>
        <p:grpSpPr>
          <a:xfrm>
            <a:off x="2628000" y="7498800"/>
            <a:ext cx="2376001" cy="1468800"/>
            <a:chOff x="0" y="0"/>
            <a:chExt cx="2390917" cy="1260000"/>
          </a:xfrm>
        </p:grpSpPr>
        <p:sp>
          <p:nvSpPr>
            <p:cNvPr id="65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7" name="Retângulo 18"/>
          <p:cNvGrpSpPr/>
          <p:nvPr/>
        </p:nvGrpSpPr>
        <p:grpSpPr>
          <a:xfrm>
            <a:off x="144000" y="5562000"/>
            <a:ext cx="2376000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6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9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RESULTADOS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Retângulo 19"/>
          <p:cNvGrpSpPr/>
          <p:nvPr/>
        </p:nvGrpSpPr>
        <p:grpSpPr>
          <a:xfrm>
            <a:off x="144000" y="5742000"/>
            <a:ext cx="2376000" cy="1468800"/>
            <a:chOff x="0" y="0"/>
            <a:chExt cx="2390917" cy="1260000"/>
          </a:xfrm>
        </p:grpSpPr>
        <p:sp>
          <p:nvSpPr>
            <p:cNvPr id="71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2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73" name="Retângulo 20"/>
          <p:cNvGrpSpPr/>
          <p:nvPr/>
        </p:nvGrpSpPr>
        <p:grpSpPr>
          <a:xfrm>
            <a:off x="144000" y="7318800"/>
            <a:ext cx="2376001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74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75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DISCUSSÃO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Retângulo 21"/>
          <p:cNvGrpSpPr/>
          <p:nvPr/>
        </p:nvGrpSpPr>
        <p:grpSpPr>
          <a:xfrm>
            <a:off x="144000" y="7498800"/>
            <a:ext cx="2376001" cy="1468800"/>
            <a:chOff x="0" y="0"/>
            <a:chExt cx="2390917" cy="1260000"/>
          </a:xfrm>
        </p:grpSpPr>
        <p:sp>
          <p:nvSpPr>
            <p:cNvPr id="77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79" name="Retângulo 18"/>
          <p:cNvGrpSpPr/>
          <p:nvPr/>
        </p:nvGrpSpPr>
        <p:grpSpPr>
          <a:xfrm>
            <a:off x="144001" y="3809445"/>
            <a:ext cx="2376000" cy="180000"/>
            <a:chOff x="0" y="0"/>
            <a:chExt cx="2390917" cy="224299"/>
          </a:xfrm>
          <a:solidFill>
            <a:srgbClr val="2062AF"/>
          </a:solidFill>
        </p:grpSpPr>
        <p:sp>
          <p:nvSpPr>
            <p:cNvPr id="80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81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MATERIAL E MÉTODOS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4506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57</Words>
  <Application>Microsoft Office PowerPoint</Application>
  <PresentationFormat>On-screen Show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Icon Produção</cp:lastModifiedBy>
  <cp:revision>19</cp:revision>
  <dcterms:created xsi:type="dcterms:W3CDTF">2024-01-09T13:58:08Z</dcterms:created>
  <dcterms:modified xsi:type="dcterms:W3CDTF">2024-07-12T14:58:08Z</dcterms:modified>
</cp:coreProperties>
</file>