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9" d="100"/>
          <a:sy n="59" d="100"/>
        </p:scale>
        <p:origin x="117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76F659-1829-4A92-ADD9-EFB45CA03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4BBF9E-6423-4EDC-9CBD-355B89EDC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370833-10AF-45C8-8289-2BD90950F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B0EDD4-E3DC-4834-844A-48568388D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19BD27-0F43-4731-813B-B97244CA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5143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E3E78E-CFD1-473E-8ED5-5BAB0F6E8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19B79C-15AD-4678-A40B-7097AC3D3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7470EE-1D5D-48D9-AB75-C2F232C2D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AA850F-F53E-4132-BC60-A421DB624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2359E8-6DDB-4935-855B-986F0EB3B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986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74463F6-B6A1-49F0-9485-3CE7339EC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27447C9-31D4-4287-8D16-00A93F6DD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D46D02-5597-464F-90FE-4593A0E1B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D1F3D5-C59E-47AB-A82F-317319FF3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9838F2-B12F-4D22-859A-92F498120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708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4969C5-725C-427E-9F48-0C007DC72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67A0BC-32E0-48EA-95E5-306762CBA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B95C8F-CCB2-4885-BFE5-643BD539D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E76CEB-0BD8-4003-936D-A9FFA3C65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C29312-E12D-4E13-830C-1608A8FC3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3646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F3191-0197-42A9-9CA3-9FFF89683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6B27C43-78E4-411C-99BA-2E593DDB8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3A11B6B-3DDC-4C2B-BA5F-2F1E67109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CD5F3D-2A74-480E-963A-99A179AF2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8EE2FA-BB62-4150-B900-F3C5E2CA4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1669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E7C975-0C29-479D-861E-3C8634B21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C9CE2D-D2C9-4273-A3BB-C8B7E17668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BB2CC1A-E8E5-49DE-9FF2-4BCF887CF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CDD770-0E09-495B-A9BD-1C42C5222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56452DE-2A5F-4BCC-A5BC-425F44F54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9F5826C-767C-4711-9FE8-469F5CFE2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103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CAF0EB-FB10-414B-A0A5-19312104F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FE13090-6C08-4733-A077-0FDD77AEB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EC03112-AEA5-45C6-8C4C-0208DA0AC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B66F4A6-22F0-4A2D-B1DB-03BCC1F8B8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986A89-BED0-4F71-84DC-F7A52D76E3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E3AEEB4-0B79-49FE-AC4E-41E18319A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1A6697E-62E9-46FF-9F2A-9D7845E79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ACC4501-7EF6-4191-BF89-1684F51AF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948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B957B-3EE5-4B96-9337-F19CA9685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167E129-6FED-44FA-854A-4B6A689C9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6F4260-D471-43AA-A6F2-764BC77A3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C115CDC-F007-4472-BF12-96C48835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9564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5DCC4A4-5C18-4103-B005-06AB0CEB9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3FED2AF-A9E1-4F91-9109-640513008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AFC5E14-F741-485A-B046-69964E5CE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792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968E1-B989-42B8-AA18-4FF3C18CC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E551BA-574A-4466-B2A8-16AD4B7C7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A3A8C48-B088-4763-9F23-64A4EECA32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68875A-5EC8-4CF6-A3E8-1F7C39EED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09382B4-4DBC-4459-A37F-A5C02EBD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5E85F1C-9C1A-4BAA-BE6D-85A24AA84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4597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7F74A6-EBCF-4C49-B642-D78227FC1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DDDADB7-599A-4713-8DC3-F136AAD7B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77F0D86-01F4-4B81-B610-5301DF446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C880E2-1DA9-4BFA-8328-29A9CDEBD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88874F-0AD1-4B5E-AB6A-A4DB83867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F23D269-AF62-40CE-B266-84260CEB4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6821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BE6BAAB-12EA-485C-A08E-F98BFEBE8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DEF9B7-2B46-46B2-BC6C-A1D0B888F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42263B-5222-4C9A-AC2A-77E116BE4F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48E65-94C4-46C9-A070-AB596D6753D8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BBA7A3-E467-4B87-A35E-7CA73D0E6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2D4CF4-2BFA-4ACF-A615-06D6326947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0E109-AD12-498D-97EA-6C5BE2E7F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22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D2E03841-ABB3-4A6D-9289-ABB9EF534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"/>
            <a:ext cx="12192000" cy="6850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981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98323992-6C49-4CCE-8DAB-34205ECFF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"/>
            <a:ext cx="12192000" cy="685038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84D902D-436D-4580-817A-C9B82B70F5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1B8CDCF-468B-4583-AD3F-21916A8E7D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45691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Rodrigo</dc:creator>
  <cp:lastModifiedBy>Rodrigo</cp:lastModifiedBy>
  <cp:revision>1</cp:revision>
  <dcterms:created xsi:type="dcterms:W3CDTF">2025-08-07T12:34:52Z</dcterms:created>
  <dcterms:modified xsi:type="dcterms:W3CDTF">2025-08-07T12:38:57Z</dcterms:modified>
</cp:coreProperties>
</file>